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3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3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3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74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89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9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3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9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2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8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4FACE49-174E-4586-8F8F-A1A9DA8416F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16431C4-E5D8-4459-A84E-79085AC6F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78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heaa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MFEP &amp; EAP</a:t>
            </a:r>
            <a:br>
              <a:rPr lang="en-US" dirty="0" smtClean="0"/>
            </a:br>
            <a:r>
              <a:rPr lang="en-US" dirty="0" smtClean="0"/>
              <a:t>Portal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9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011363"/>
            <a:ext cx="9783763" cy="420687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www.pheaa.org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853" y="2634192"/>
            <a:ext cx="3095625" cy="1657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9267" y="4463256"/>
            <a:ext cx="3286125" cy="14478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312333" y="3107267"/>
            <a:ext cx="795867" cy="355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905000" y="5207000"/>
            <a:ext cx="905933" cy="3471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2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441" y="575733"/>
            <a:ext cx="10284753" cy="5881778"/>
          </a:xfrm>
          <a:prstGeom prst="rect">
            <a:avLst/>
          </a:prstGeom>
        </p:spPr>
      </p:pic>
      <p:sp>
        <p:nvSpPr>
          <p:cNvPr id="3" name="Down Arrow 2"/>
          <p:cNvSpPr/>
          <p:nvPr/>
        </p:nvSpPr>
        <p:spPr>
          <a:xfrm>
            <a:off x="4377267" y="3632200"/>
            <a:ext cx="643466" cy="11091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4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865" y="498475"/>
            <a:ext cx="5109633" cy="51995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800" y="498475"/>
            <a:ext cx="566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 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If this is your first time, you will need to create an account. </a:t>
            </a:r>
            <a:r>
              <a:rPr lang="en-US" dirty="0"/>
              <a:t>T</a:t>
            </a:r>
            <a:r>
              <a:rPr lang="en-US" dirty="0" smtClean="0"/>
              <a:t>his will link you with your previous paper application (if that applies to you) via your SSN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If you or a dependent have ever submitted a FAFSA, you may already have an account, as all PA state funding utilize the same system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If this is the case and you do not recall your account information, you will need to take the steps to retrieve your information with “forgot username” and/or “forgot password”</a:t>
            </a:r>
          </a:p>
        </p:txBody>
      </p:sp>
    </p:spTree>
    <p:extLst>
      <p:ext uri="{BB962C8B-B14F-4D97-AF65-F5344CB8AC3E}">
        <p14:creationId xmlns:p14="http://schemas.microsoft.com/office/powerpoint/2010/main" val="428439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94733"/>
            <a:ext cx="74506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Once you have gotten into your account in: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Scroll down to and select: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6762" y="194733"/>
            <a:ext cx="4867275" cy="1371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494" y="2599267"/>
            <a:ext cx="8367713" cy="324432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812800" y="4673600"/>
            <a:ext cx="2226733" cy="948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97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5616" y="412091"/>
            <a:ext cx="9688991" cy="60404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264" y="439947"/>
            <a:ext cx="202720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Select which program applies to your current situation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 MFEP, note: If you had already applied via a paper application previously, all of your information will show up after selecting the MFEP button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You will go here to review the benefit and/or make any adjustments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7353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those new to applying for </a:t>
            </a:r>
            <a:r>
              <a:rPr lang="en-US" b="1" u="sng" dirty="0" err="1" smtClean="0"/>
              <a:t>mfep</a:t>
            </a:r>
            <a:r>
              <a:rPr lang="en-US" dirty="0" smtClean="0"/>
              <a:t>: </a:t>
            </a:r>
            <a:r>
              <a:rPr lang="en-US" sz="2000" dirty="0" smtClean="0"/>
              <a:t>(no previous paper application submitted on your behalf)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YOUR APPLICATION AS SOON AS POSSIBLE AFTER REENLISTING OR EXTENDING: This program is no longer able to be backdated and there is a 6 year service obligation</a:t>
            </a:r>
          </a:p>
          <a:p>
            <a:r>
              <a:rPr lang="en-US" dirty="0" smtClean="0"/>
              <a:t>You will need source documents in order to submit your application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9887" y="3670300"/>
            <a:ext cx="56102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04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38</TotalTime>
  <Words>228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Banded</vt:lpstr>
      <vt:lpstr>MFEP &amp; EAP Portal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those new to applying for mfep: (no previous paper application submitted on your behalf)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MFEP/PHEAa</dc:title>
  <dc:creator>MCBRIDE, MAURA A A1C USAF ANG 171 FSS/FSMP</dc:creator>
  <cp:lastModifiedBy>MCBRIDE, MAURA A A1C USAF ANG 171 FSS/FSMP</cp:lastModifiedBy>
  <cp:revision>5</cp:revision>
  <dcterms:created xsi:type="dcterms:W3CDTF">2022-03-16T11:18:01Z</dcterms:created>
  <dcterms:modified xsi:type="dcterms:W3CDTF">2022-03-16T11:56:56Z</dcterms:modified>
</cp:coreProperties>
</file>